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9.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0.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Lst>
  <p:notesMasterIdLst>
    <p:notesMasterId r:id="rId47"/>
  </p:notesMasterIdLst>
  <p:handoutMasterIdLst>
    <p:handoutMasterId r:id="rId48"/>
  </p:handoutMasterIdLst>
  <p:sldIdLst>
    <p:sldId id="271" r:id="rId15"/>
    <p:sldId id="343" r:id="rId16"/>
    <p:sldId id="289" r:id="rId17"/>
    <p:sldId id="345" r:id="rId18"/>
    <p:sldId id="346" r:id="rId19"/>
    <p:sldId id="347" r:id="rId20"/>
    <p:sldId id="348" r:id="rId21"/>
    <p:sldId id="340" r:id="rId22"/>
    <p:sldId id="344" r:id="rId23"/>
    <p:sldId id="302" r:id="rId24"/>
    <p:sldId id="304" r:id="rId25"/>
    <p:sldId id="303" r:id="rId26"/>
    <p:sldId id="322" r:id="rId27"/>
    <p:sldId id="319" r:id="rId28"/>
    <p:sldId id="321" r:id="rId29"/>
    <p:sldId id="333" r:id="rId30"/>
    <p:sldId id="324" r:id="rId31"/>
    <p:sldId id="318" r:id="rId32"/>
    <p:sldId id="325" r:id="rId33"/>
    <p:sldId id="296" r:id="rId34"/>
    <p:sldId id="332" r:id="rId35"/>
    <p:sldId id="331" r:id="rId36"/>
    <p:sldId id="338" r:id="rId37"/>
    <p:sldId id="307" r:id="rId38"/>
    <p:sldId id="314" r:id="rId39"/>
    <p:sldId id="315" r:id="rId40"/>
    <p:sldId id="312" r:id="rId41"/>
    <p:sldId id="313" r:id="rId42"/>
    <p:sldId id="342" r:id="rId43"/>
    <p:sldId id="341" r:id="rId44"/>
    <p:sldId id="334" r:id="rId45"/>
    <p:sldId id="26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83653" autoAdjust="0"/>
  </p:normalViewPr>
  <p:slideViewPr>
    <p:cSldViewPr snapToGrid="0">
      <p:cViewPr varScale="1">
        <p:scale>
          <a:sx n="84" d="100"/>
          <a:sy n="84" d="100"/>
        </p:scale>
        <p:origin x="284" y="60"/>
      </p:cViewPr>
      <p:guideLst/>
    </p:cSldViewPr>
  </p:slideViewPr>
  <p:notesTextViewPr>
    <p:cViewPr>
      <p:scale>
        <a:sx n="1" d="1"/>
        <a:sy n="1" d="1"/>
      </p:scale>
      <p:origin x="0" y="0"/>
    </p:cViewPr>
  </p:notesText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1/17/2018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1/17/2018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1/17/2018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048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1/17/2018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99594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236568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97565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63506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797"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2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1"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4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8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3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5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81"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0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2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5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7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0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2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4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73"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theme" Target="../theme/theme1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theme" Target="../theme/theme11.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5.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image" Target="../media/image21.png"/><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1/17/2018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4.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5.xml"/><Relationship Id="rId1" Type="http://schemas.openxmlformats.org/officeDocument/2006/relationships/slideLayout" Target="../slideLayouts/slideLayout1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36.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dstolts/70-534/tree/master/Labs"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90.xml"/><Relationship Id="rId5" Type="http://schemas.openxmlformats.org/officeDocument/2006/relationships/image" Target="../media/image45.png"/><Relationship Id="rId4" Type="http://schemas.openxmlformats.org/officeDocument/2006/relationships/image" Target="../media/image4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Mohd Mishal</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4000" dirty="0"/>
              <a:t>Design Solutions by using Platform Services</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27</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81253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hlinkClick r:id="rId3"/>
              </a:rPr>
              <a:t>https://github.com/dstolts/70-534/tree/master/Labs</a:t>
            </a: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Labs</a:t>
            </a:r>
          </a:p>
        </p:txBody>
      </p:sp>
    </p:spTree>
    <p:extLst>
      <p:ext uri="{BB962C8B-B14F-4D97-AF65-F5344CB8AC3E}">
        <p14:creationId xmlns:p14="http://schemas.microsoft.com/office/powerpoint/2010/main" val="25802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8</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5D014-D536-4619-B8CB-9F412D33ACAE}">
  <ds:schemaRefs>
    <ds:schemaRef ds:uri="http://schemas.microsoft.com/office/2006/metadata/properties"/>
    <ds:schemaRef ds:uri="http://schemas.microsoft.com/office/infopath/2007/PartnerControls"/>
    <ds:schemaRef ds:uri="1AB5B583-F0CB-48BC-A5EC-1321D80DA2B0"/>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3061</Words>
  <Application>Microsoft Office PowerPoint</Application>
  <PresentationFormat>Widescreen</PresentationFormat>
  <Paragraphs>313</Paragraphs>
  <Slides>32</Slides>
  <Notes>32</Notes>
  <HiddenSlides>0</HiddenSlides>
  <MMClips>0</MMClips>
  <ScaleCrop>false</ScaleCrop>
  <HeadingPairs>
    <vt:vector size="8" baseType="variant">
      <vt:variant>
        <vt:lpstr>Fonts Used</vt:lpstr>
      </vt:variant>
      <vt:variant>
        <vt:i4>16</vt:i4>
      </vt:variant>
      <vt:variant>
        <vt:lpstr>Theme</vt:lpstr>
      </vt:variant>
      <vt:variant>
        <vt:i4>11</vt:i4>
      </vt:variant>
      <vt:variant>
        <vt:lpstr>Embedded OLE Servers</vt:lpstr>
      </vt:variant>
      <vt:variant>
        <vt:i4>1</vt:i4>
      </vt:variant>
      <vt:variant>
        <vt:lpstr>Slide Titles</vt:lpstr>
      </vt:variant>
      <vt:variant>
        <vt:i4>32</vt:i4>
      </vt:variant>
    </vt:vector>
  </HeadingPairs>
  <TitlesOfParts>
    <vt:vector size="60" baseType="lpstr">
      <vt:lpstr>MS PGothic</vt:lpstr>
      <vt:lpstr>Arial</vt:lpstr>
      <vt:lpstr>Calibri</vt:lpstr>
      <vt:lpstr>Calibri Light</vt:lpstr>
      <vt:lpstr>Consolas</vt:lpstr>
      <vt:lpstr>Courier New</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think-cell Slide</vt:lpstr>
      <vt:lpstr>Design Solutions by using Platform Services</vt:lpstr>
      <vt:lpstr>Design Solutions by using Platform Services (10-15%)</vt:lpstr>
      <vt:lpstr>PowerPoint Presentation</vt:lpstr>
      <vt:lpstr>Cognitive Services</vt:lpstr>
      <vt:lpstr>PowerPoint Presentation</vt:lpstr>
      <vt:lpstr>Bot Services</vt:lpstr>
      <vt:lpstr>PowerPoint Presentation</vt:lpstr>
      <vt:lpstr>PowerPoint Presentation</vt:lpstr>
      <vt:lpstr>PowerPoint Presentation</vt:lpstr>
      <vt:lpstr>Service bus</vt:lpstr>
      <vt:lpstr>Service Bus Topic</vt:lpstr>
      <vt:lpstr>Service Bus Queue</vt:lpstr>
      <vt:lpstr>Event Hub</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Azure Search Overview</vt:lpstr>
      <vt:lpstr>PowerPoint Presentation</vt:lpstr>
      <vt:lpstr>What you can do with Media Services</vt:lpstr>
      <vt:lpstr>Media Services Applications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lpstr>Labs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2018-01-17T14:13:27Z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